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518" r:id="rId3"/>
    <p:sldId id="290" r:id="rId4"/>
    <p:sldId id="291" r:id="rId5"/>
    <p:sldId id="519" r:id="rId6"/>
    <p:sldId id="517" r:id="rId7"/>
    <p:sldId id="27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3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6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5699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5741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363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4675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5215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849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7546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7250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619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060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8696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3894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223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7683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573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9696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A2499-FBEA-4D5B-AFF0-7F590FFAD3E2}" type="datetimeFigureOut">
              <a:rPr lang="zh-TW" altLang="en-US" smtClean="0"/>
              <a:t>2018/6/25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F3B2CA1-51D9-4855-9ECB-2E3BAF96AD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542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hyperlink" Target="20170918_IMG_0931.MOV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2063552" y="1628775"/>
            <a:ext cx="8229600" cy="6477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zh-TW" altLang="en-US" dirty="0">
                <a:solidFill>
                  <a:srgbClr val="FF0000"/>
                </a:solidFill>
                <a:latin typeface="FZHei-B01S" pitchFamily="2" charset="-122"/>
                <a:ea typeface="FZHei-B01S" pitchFamily="2" charset="-122"/>
              </a:rPr>
              <a:t>直线电机与丝杆的比较</a:t>
            </a:r>
            <a:r>
              <a:rPr lang="en-US" altLang="zh-TW" dirty="0">
                <a:solidFill>
                  <a:srgbClr val="FF0000"/>
                </a:solidFill>
                <a:latin typeface="FZHei-B01S" pitchFamily="2" charset="-122"/>
                <a:ea typeface="FZHei-B01S" pitchFamily="2" charset="-122"/>
              </a:rPr>
              <a:t/>
            </a:r>
            <a:br>
              <a:rPr lang="en-US" altLang="zh-TW" dirty="0">
                <a:solidFill>
                  <a:srgbClr val="FF0000"/>
                </a:solidFill>
                <a:latin typeface="FZHei-B01S" pitchFamily="2" charset="-122"/>
                <a:ea typeface="FZHei-B01S" pitchFamily="2" charset="-122"/>
              </a:rPr>
            </a:br>
            <a:r>
              <a:rPr lang="zh-TW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FZHei-B01S" pitchFamily="2" charset="-122"/>
                <a:ea typeface="FZHei-B01S" pitchFamily="2" charset="-122"/>
              </a:rPr>
              <a:t/>
            </a:r>
            <a:br>
              <a:rPr lang="zh-TW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FZHei-B01S" pitchFamily="2" charset="-122"/>
                <a:ea typeface="FZHei-B01S" pitchFamily="2" charset="-122"/>
              </a:rPr>
            </a:br>
            <a:endParaRPr lang="zh-TW" altLang="en-US" dirty="0">
              <a:solidFill>
                <a:srgbClr val="FF0000"/>
              </a:solidFill>
              <a:latin typeface="FZHei-B01S" pitchFamily="2" charset="-122"/>
              <a:ea typeface="FZHei-B01S" pitchFamily="2" charset="-122"/>
            </a:endParaRP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5375276" y="3068639"/>
            <a:ext cx="4392613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 维修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 速度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 精度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None/>
            </a:pP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zh-TW" altLang="en-US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389" name="Picture 2" descr="C:\Users\Brian\AppData\Local\Microsoft\Windows\Temporary Internet Files\Content.IE5\IZEU7YE0\MC90043261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3284538"/>
            <a:ext cx="218757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437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328F635D-B1ED-4E2E-AB09-C2D56AC55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560" y="620688"/>
            <a:ext cx="8229600" cy="1066800"/>
          </a:xfrm>
        </p:spPr>
        <p:txBody>
          <a:bodyPr/>
          <a:lstStyle/>
          <a:p>
            <a:r>
              <a:rPr lang="zh-CN" altLang="en-US" dirty="0">
                <a:solidFill>
                  <a:srgbClr val="293DF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直线电机与旋转电机相比</a:t>
            </a:r>
            <a:endParaRPr lang="zh-TW" altLang="en-US" dirty="0">
              <a:solidFill>
                <a:srgbClr val="293DFF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27E3589D-A693-4DCA-A918-3699479EA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514" y="1350264"/>
            <a:ext cx="9993086" cy="4887048"/>
          </a:xfrm>
        </p:spPr>
        <p:txBody>
          <a:bodyPr>
            <a:noAutofit/>
          </a:bodyPr>
          <a:lstStyle/>
          <a:p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结构简单由于直线电机不需要把旋转运动变成直线运动的附加装置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因而使得系统本身的结构为简化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重量和体积大大地下降。</a:t>
            </a:r>
            <a:endParaRPr lang="en-US" altLang="zh-CN" sz="24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定位精度高在需要直线运动的地方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直线电机可以实现直接传动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因而可以消除中间环节所带来各种定位误差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故定位精度高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如采用微机控制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则还可以大大地提高整个系统的定位精</a:t>
            </a:r>
            <a:endParaRPr lang="en-US" altLang="zh-CN" sz="24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反应速度快、灵敏度高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随动性好直线电机容易做到其动子用磁悬浮支撑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因而使得动子和定子之间始终保持一定的空隙而不接触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这就消除了定、动子间的接触摩擦阻力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因而大大地提高了系统的灵敏度速性和随动性。</a:t>
            </a:r>
            <a:endParaRPr lang="en-US" altLang="zh-CN" sz="24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安全可靠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寿命长直线电机可以实现无接触传递力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机械摩擦损耗几乎为零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所以故障少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免维修</a:t>
            </a:r>
            <a:r>
              <a:rPr lang="en-US" altLang="zh-CN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CN" altLang="en-US" sz="24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因工作安全可靠、寿命长。</a:t>
            </a:r>
            <a:endParaRPr lang="en-US" altLang="zh-CN" sz="24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25433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標題 1"/>
          <p:cNvSpPr>
            <a:spLocks noGrp="1"/>
          </p:cNvSpPr>
          <p:nvPr>
            <p:ph type="title"/>
          </p:nvPr>
        </p:nvSpPr>
        <p:spPr>
          <a:xfrm>
            <a:off x="-384720" y="850032"/>
            <a:ext cx="8229600" cy="1066800"/>
          </a:xfrm>
        </p:spPr>
        <p:txBody>
          <a:bodyPr/>
          <a:lstStyle/>
          <a:p>
            <a:pPr algn="ctr"/>
            <a:r>
              <a:rPr lang="zh-TW" altLang="en-US" dirty="0">
                <a:solidFill>
                  <a:srgbClr val="FF0000"/>
                </a:solidFill>
                <a:latin typeface="FZHei-B01S" pitchFamily="2" charset="-122"/>
                <a:ea typeface="FZHei-B01S" pitchFamily="2" charset="-122"/>
              </a:rPr>
              <a:t>维修，速度优势</a:t>
            </a:r>
          </a:p>
        </p:txBody>
      </p:sp>
      <p:sp>
        <p:nvSpPr>
          <p:cNvPr id="17410" name="內容版面配置區 2"/>
          <p:cNvSpPr>
            <a:spLocks noGrp="1"/>
          </p:cNvSpPr>
          <p:nvPr>
            <p:ph idx="1"/>
          </p:nvPr>
        </p:nvSpPr>
        <p:spPr>
          <a:xfrm>
            <a:off x="1774825" y="1981200"/>
            <a:ext cx="8642350" cy="1663700"/>
          </a:xfrm>
        </p:spPr>
        <p:txBody>
          <a:bodyPr>
            <a:noAutofit/>
          </a:bodyPr>
          <a:lstStyle/>
          <a:p>
            <a:endParaRPr lang="en-US" altLang="zh-TW" dirty="0">
              <a:latin typeface="FZHei-B01S" pitchFamily="2" charset="-122"/>
              <a:ea typeface="FZHei-B01S" pitchFamily="2" charset="-122"/>
            </a:endParaRPr>
          </a:p>
          <a:p>
            <a:r>
              <a:rPr lang="zh-TW" altLang="en-US" sz="2800" dirty="0">
                <a:latin typeface="FZHei-B01S" pitchFamily="2" charset="-122"/>
                <a:ea typeface="FZHei-B01S" pitchFamily="2" charset="-122"/>
              </a:rPr>
              <a:t>棒状直线电机具机构简单且快速直线运动的特性，由于圆柱型构造，故可以直接取代螺杆机构。</a:t>
            </a:r>
            <a:endParaRPr lang="en-US" altLang="zh-TW" sz="2800" dirty="0">
              <a:latin typeface="FZHei-B01S" pitchFamily="2" charset="-122"/>
              <a:ea typeface="FZHei-B01S" pitchFamily="2" charset="-122"/>
            </a:endParaRPr>
          </a:p>
          <a:p>
            <a:endParaRPr lang="en-US" altLang="zh-TW" sz="2800" dirty="0">
              <a:latin typeface="FZHei-B01S" pitchFamily="2" charset="-122"/>
              <a:ea typeface="FZHei-B01S" pitchFamily="2" charset="-122"/>
            </a:endParaRPr>
          </a:p>
          <a:p>
            <a:r>
              <a:rPr lang="zh-TW" altLang="en-US" sz="2800" dirty="0">
                <a:latin typeface="FZHei-B01S" pitchFamily="2" charset="-122"/>
                <a:ea typeface="FZHei-B01S" pitchFamily="2" charset="-122"/>
              </a:rPr>
              <a:t>直线电机 ，由于没有机构接触，电机本身有这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  <a:latin typeface="FZHei-B01S" pitchFamily="2" charset="-122"/>
                <a:ea typeface="FZHei-B01S" pitchFamily="2" charset="-122"/>
                <a:hlinkClick r:id="rId2" action="ppaction://hlinkfile"/>
              </a:rPr>
              <a:t>高反应、高速度</a:t>
            </a:r>
            <a:r>
              <a:rPr lang="zh-TW" altLang="en-US" sz="2800" dirty="0">
                <a:latin typeface="FZHei-B01S" pitchFamily="2" charset="-122"/>
                <a:ea typeface="FZHei-B01S" pitchFamily="2" charset="-122"/>
              </a:rPr>
              <a:t>的特点。</a:t>
            </a:r>
          </a:p>
        </p:txBody>
      </p:sp>
      <p:pic>
        <p:nvPicPr>
          <p:cNvPr id="17413" name="Picture 3" descr="C:\Users\Brian\AppData\Local\Microsoft\Windows\Temporary Internet Files\Content.IE5\T6VGBKX8\MC90038444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0" y="692696"/>
            <a:ext cx="1223962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224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>
          <a:xfrm>
            <a:off x="1981200" y="908720"/>
            <a:ext cx="8229600" cy="1066800"/>
          </a:xfrm>
        </p:spPr>
        <p:txBody>
          <a:bodyPr/>
          <a:lstStyle/>
          <a:p>
            <a:pPr algn="ctr"/>
            <a:r>
              <a:rPr lang="zh-TW" altLang="en-US" b="1" dirty="0">
                <a:solidFill>
                  <a:srgbClr val="FF0000"/>
                </a:solidFill>
              </a:rPr>
              <a:t>精度优势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063751" y="1916113"/>
            <a:ext cx="8424863" cy="3886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直线电机不产生背隙由于滑轨是唯一的有摩擦力位置</a:t>
            </a: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 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在其他位置不产生任何误差问题。</a:t>
            </a:r>
            <a:b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直线电机全闭回路</a:t>
            </a: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 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是直接在光学尺的读头</a:t>
            </a: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 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即是动子的位置，其产生的误差能降到极微小。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endParaRPr lang="en-US" altLang="zh-TW" sz="2800" dirty="0">
              <a:effectLst>
                <a:outerShdw blurRad="38100" dist="38100" dir="2700000" algn="tl">
                  <a:srgbClr val="FFFFFF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精密等级可达到</a:t>
            </a:r>
            <a:r>
              <a:rPr lang="en-US" altLang="zh-TW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10nm</a:t>
            </a:r>
            <a:r>
              <a:rPr lang="zh-TW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的定位。</a:t>
            </a:r>
            <a:endParaRPr lang="zh-TW" altLang="en-US" sz="2800" dirty="0"/>
          </a:p>
        </p:txBody>
      </p:sp>
      <p:pic>
        <p:nvPicPr>
          <p:cNvPr id="18436" name="Picture 2" descr="C:\Users\Brian\AppData\Local\Microsoft\Windows\Temporary Internet Files\Content.IE5\IZEU7YE0\MC9002919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26" y="549276"/>
            <a:ext cx="18192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991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BE98DEF-D42A-4DA8-92D4-893BADD74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630" y="319310"/>
            <a:ext cx="8911687" cy="1280890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solidFill>
                  <a:srgbClr val="293DFF"/>
                </a:solidFill>
              </a:rPr>
              <a:t>两种產品的比较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="" xmlns:a16="http://schemas.microsoft.com/office/drawing/2014/main" id="{E5B71A75-B52B-4BAB-9AE2-6D226FF827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5630" y="1600200"/>
            <a:ext cx="9938656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22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C3A45735-AA6B-4C42-847E-2E38FD3AE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316" y="479426"/>
            <a:ext cx="7772400" cy="6072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TW" altLang="en-US" dirty="0">
                <a:solidFill>
                  <a:srgbClr val="293DFF"/>
                </a:solidFill>
                <a:ea typeface="標楷體" pitchFamily="65" charset="-120"/>
              </a:rPr>
              <a:t>三种传动方式比较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4F56E734-B6BD-4329-B77D-EA9046434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8488" y="4025901"/>
            <a:ext cx="7772400" cy="2339975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zh-TW" altLang="en-US" sz="2000" dirty="0">
                <a:latin typeface="+mj-lt"/>
                <a:ea typeface="標楷體" pitchFamily="65" charset="-120"/>
              </a:rPr>
              <a:t>备注说明</a:t>
            </a:r>
            <a:r>
              <a:rPr lang="en-US" altLang="zh-TW" sz="2000" dirty="0">
                <a:latin typeface="+mj-lt"/>
                <a:ea typeface="標楷體" pitchFamily="65" charset="-120"/>
              </a:rPr>
              <a:t>:</a:t>
            </a:r>
          </a:p>
          <a:p>
            <a:pPr marL="0" indent="0">
              <a:buNone/>
              <a:defRPr/>
            </a:pPr>
            <a:r>
              <a:rPr lang="en-US" altLang="zh-TW" sz="2000" dirty="0">
                <a:latin typeface="+mj-lt"/>
                <a:ea typeface="標楷體" pitchFamily="65" charset="-120"/>
              </a:rPr>
              <a:t>1. </a:t>
            </a:r>
            <a:r>
              <a:rPr lang="zh-TW" altLang="en-US" sz="2000" dirty="0">
                <a:latin typeface="+mj-lt"/>
                <a:ea typeface="標楷體" pitchFamily="65" charset="-120"/>
              </a:rPr>
              <a:t>螺杆属于接触式传动，一段时间后会产生背隙过大问题。</a:t>
            </a:r>
            <a:endParaRPr lang="en-US" altLang="zh-TW" sz="2000" dirty="0">
              <a:latin typeface="+mj-lt"/>
              <a:ea typeface="標楷體" pitchFamily="65" charset="-120"/>
            </a:endParaRPr>
          </a:p>
          <a:p>
            <a:pPr marL="0" indent="0">
              <a:buNone/>
              <a:defRPr/>
            </a:pPr>
            <a:r>
              <a:rPr lang="en-US" altLang="zh-TW" sz="2000" dirty="0">
                <a:latin typeface="+mj-lt"/>
                <a:ea typeface="標楷體" pitchFamily="65" charset="-120"/>
              </a:rPr>
              <a:t>2. </a:t>
            </a:r>
            <a:r>
              <a:rPr lang="zh-TW" altLang="en-US" sz="2000" dirty="0">
                <a:latin typeface="+mj-lt"/>
                <a:ea typeface="標楷體" pitchFamily="65" charset="-120"/>
              </a:rPr>
              <a:t>与传统螺杆组装方式相同，组装精度裕度可放大到</a:t>
            </a:r>
            <a:r>
              <a:rPr lang="en-US" altLang="zh-TW" sz="2000" dirty="0">
                <a:latin typeface="+mj-lt"/>
                <a:ea typeface="標楷體" pitchFamily="65" charset="-120"/>
              </a:rPr>
              <a:t>100</a:t>
            </a:r>
            <a:r>
              <a:rPr lang="el-GR" altLang="zh-TW" sz="2000" dirty="0">
                <a:latin typeface="+mj-lt"/>
                <a:ea typeface="標楷體" pitchFamily="65" charset="-120"/>
                <a:cs typeface="Times New Roman"/>
              </a:rPr>
              <a:t>μ</a:t>
            </a:r>
            <a:r>
              <a:rPr lang="en-US" altLang="zh-TW" sz="2000" dirty="0">
                <a:latin typeface="+mj-lt"/>
                <a:ea typeface="標楷體" pitchFamily="65" charset="-120"/>
              </a:rPr>
              <a:t>m</a:t>
            </a:r>
            <a:r>
              <a:rPr lang="zh-TW" altLang="en-US" sz="2000" dirty="0">
                <a:latin typeface="+mj-lt"/>
                <a:ea typeface="標楷體" pitchFamily="65" charset="-120"/>
              </a:rPr>
              <a:t>。</a:t>
            </a:r>
            <a:endParaRPr lang="en-US" altLang="zh-TW" sz="2000" dirty="0">
              <a:latin typeface="+mj-lt"/>
              <a:ea typeface="標楷體" pitchFamily="65" charset="-120"/>
            </a:endParaRPr>
          </a:p>
          <a:p>
            <a:pPr marL="0" indent="0">
              <a:buNone/>
              <a:defRPr/>
            </a:pPr>
            <a:r>
              <a:rPr lang="en-US" altLang="zh-TW" sz="2000" dirty="0">
                <a:latin typeface="+mj-lt"/>
                <a:ea typeface="標楷體" pitchFamily="65" charset="-120"/>
              </a:rPr>
              <a:t>3. </a:t>
            </a:r>
            <a:r>
              <a:rPr lang="zh-TW" altLang="en-US" sz="2000" dirty="0">
                <a:latin typeface="+mj-lt"/>
                <a:ea typeface="標楷體" pitchFamily="65" charset="-120"/>
              </a:rPr>
              <a:t>需排列组装磁性平板式定子，组装时间最长。</a:t>
            </a:r>
            <a:endParaRPr lang="en-US" altLang="zh-TW" sz="2000" dirty="0">
              <a:latin typeface="+mj-lt"/>
              <a:ea typeface="標楷體" pitchFamily="65" charset="-120"/>
            </a:endParaRPr>
          </a:p>
          <a:p>
            <a:pPr marL="0" indent="0">
              <a:buNone/>
              <a:defRPr/>
            </a:pPr>
            <a:r>
              <a:rPr lang="en-US" altLang="zh-TW" sz="2000" dirty="0">
                <a:latin typeface="+mj-lt"/>
                <a:ea typeface="標楷體" pitchFamily="65" charset="-120"/>
              </a:rPr>
              <a:t>4. </a:t>
            </a:r>
            <a:r>
              <a:rPr lang="zh-TW" altLang="en-US" sz="2000" dirty="0">
                <a:latin typeface="+mj-lt"/>
                <a:ea typeface="標楷體" pitchFamily="65" charset="-120"/>
              </a:rPr>
              <a:t>定子若故障拆装不易，并且材料不易寄送。</a:t>
            </a:r>
            <a:endParaRPr lang="en-US" altLang="zh-TW" sz="2000" dirty="0">
              <a:latin typeface="+mj-lt"/>
              <a:ea typeface="標楷體" pitchFamily="65" charset="-120"/>
            </a:endParaRPr>
          </a:p>
          <a:p>
            <a:pPr marL="0" indent="0">
              <a:buNone/>
              <a:defRPr/>
            </a:pPr>
            <a:r>
              <a:rPr lang="en-US" altLang="zh-TW" sz="2000" dirty="0">
                <a:latin typeface="+mj-lt"/>
                <a:ea typeface="標楷體" pitchFamily="65" charset="-120"/>
              </a:rPr>
              <a:t>5. </a:t>
            </a:r>
            <a:r>
              <a:rPr lang="zh-TW" altLang="en-US" sz="2000" dirty="0">
                <a:latin typeface="+mj-lt"/>
                <a:ea typeface="標楷體" pitchFamily="65" charset="-120"/>
              </a:rPr>
              <a:t>线马传动件不需做润滑。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C62ADEF3-D330-45EC-BBAA-D53DC18EE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76092"/>
              </p:ext>
            </p:extLst>
          </p:nvPr>
        </p:nvGraphicFramePr>
        <p:xfrm>
          <a:off x="1844677" y="1198357"/>
          <a:ext cx="7802906" cy="25486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71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78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909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5701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58165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项目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棒型线马</a:t>
                      </a:r>
                      <a:endParaRPr lang="zh-TW" alt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平板式线马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传统式螺杆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7115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精度保证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佳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佳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背隙问题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(</a:t>
                      </a:r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注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1)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682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成本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適中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最贵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便宜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682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组装方式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最简单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(</a:t>
                      </a:r>
                      <a:r>
                        <a:rPr lang="zh-TW" altLang="en-US" sz="1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標楷體" pitchFamily="65" charset="-120"/>
                          <a:cs typeface="+mn-cs"/>
                        </a:rPr>
                        <a:t>注</a:t>
                      </a:r>
                      <a:r>
                        <a:rPr lang="en-US" altLang="zh-TW" sz="1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標楷體" pitchFamily="65" charset="-120"/>
                          <a:cs typeface="+mn-cs"/>
                        </a:rPr>
                        <a:t>2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)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困难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(</a:t>
                      </a:r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注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3)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简单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5185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维修成本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高</a:t>
                      </a: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最高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(</a:t>
                      </a:r>
                      <a:r>
                        <a:rPr lang="zh-TW" altLang="en-US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注</a:t>
                      </a:r>
                      <a:r>
                        <a:rPr lang="en-US" altLang="zh-TW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4)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低</a:t>
                      </a: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5287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维护成本　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便宜</a:t>
                      </a:r>
                      <a:r>
                        <a:rPr lang="zh-TW" altLang="en-US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標楷體" pitchFamily="65" charset="-120"/>
                          <a:cs typeface="+mn-cs"/>
                        </a:rPr>
                        <a:t>（注</a:t>
                      </a:r>
                      <a:r>
                        <a:rPr lang="en-US" altLang="zh-TW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標楷體" pitchFamily="65" charset="-120"/>
                          <a:cs typeface="+mn-cs"/>
                        </a:rPr>
                        <a:t>5</a:t>
                      </a:r>
                      <a:r>
                        <a:rPr lang="zh-TW" altLang="en-US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標楷體" pitchFamily="65" charset="-120"/>
                          <a:cs typeface="+mn-cs"/>
                        </a:rPr>
                        <a:t>）</a:t>
                      </a:r>
                      <a:endParaRPr lang="zh-TW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標楷體" pitchFamily="65" charset="-120"/>
                          <a:cs typeface="+mn-cs"/>
                        </a:rPr>
                        <a:t>便宜</a:t>
                      </a:r>
                      <a:r>
                        <a:rPr lang="zh-TW" altLang="en-US" sz="1800" u="none" strike="noStrike" dirty="0">
                          <a:effectLst/>
                          <a:latin typeface="+mj-lt"/>
                          <a:ea typeface="標楷體" pitchFamily="65" charset="-120"/>
                        </a:rPr>
                        <a:t>　</a:t>
                      </a:r>
                      <a:endParaRPr lang="zh-TW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dirty="0">
                          <a:effectLst/>
                          <a:latin typeface="+mj-lt"/>
                          <a:ea typeface="標楷體" pitchFamily="65" charset="-120"/>
                        </a:rPr>
                        <a:t>较贵　</a:t>
                      </a:r>
                      <a:endParaRPr lang="zh-TW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6725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高度运动响应　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快</a:t>
                      </a: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dirty="0">
                          <a:effectLst/>
                          <a:latin typeface="+mj-lt"/>
                          <a:ea typeface="標楷體" pitchFamily="65" charset="-120"/>
                        </a:rPr>
                        <a:t>快　</a:t>
                      </a:r>
                      <a:endParaRPr lang="zh-TW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dirty="0">
                          <a:effectLst/>
                          <a:latin typeface="+mj-lt"/>
                          <a:ea typeface="標楷體" pitchFamily="65" charset="-120"/>
                        </a:rPr>
                        <a:t>慢　</a:t>
                      </a:r>
                      <a:endParaRPr lang="zh-TW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682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与螺杆共同性</a:t>
                      </a: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可</a:t>
                      </a: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標楷體" pitchFamily="65" charset="-120"/>
                        </a:rPr>
                        <a:t>不可</a:t>
                      </a: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標楷體" pitchFamily="65" charset="-120"/>
                      </a:endParaRPr>
                    </a:p>
                  </a:txBody>
                  <a:tcPr marL="9524" marR="9524" marT="9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>
          <a:xfrm>
            <a:off x="1991544" y="529680"/>
            <a:ext cx="8229600" cy="1027113"/>
          </a:xfrm>
        </p:spPr>
        <p:txBody>
          <a:bodyPr/>
          <a:lstStyle/>
          <a:p>
            <a:pPr algn="ctr"/>
            <a:r>
              <a:rPr lang="zh-TW" altLang="en-US" dirty="0">
                <a:solidFill>
                  <a:srgbClr val="FF0000"/>
                </a:solidFill>
                <a:latin typeface="FZHei-B01S" pitchFamily="2" charset="-122"/>
                <a:ea typeface="FZHei-B01S" pitchFamily="2" charset="-122"/>
              </a:rPr>
              <a:t>与螺杆机构的精度比较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207569" y="1400625"/>
            <a:ext cx="8567737" cy="3038174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endParaRPr lang="zh-TW" altLang="en-US" sz="1400" dirty="0"/>
          </a:p>
          <a:p>
            <a:pPr>
              <a:defRPr/>
            </a:pP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精度方面直线电机因传动机构简单减少了背隙的问题。</a:t>
            </a:r>
            <a:endParaRPr lang="en-US" altLang="zh-TW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直线电机定位分辨率可达</a:t>
            </a:r>
            <a:r>
              <a:rPr lang="en-US" altLang="zh-TW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0.1μm</a:t>
            </a: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3000" dirty="0">
                <a:latin typeface="微軟正黑體" panose="020B0604030504040204" pitchFamily="34" charset="-120"/>
              </a:rPr>
              <a:t>旋转伺服电机</a:t>
            </a:r>
            <a:r>
              <a:rPr lang="en-US" altLang="zh-TW" sz="3000" dirty="0">
                <a:latin typeface="微軟正黑體" panose="020B0604030504040204" pitchFamily="34" charset="-120"/>
              </a:rPr>
              <a:t>+</a:t>
            </a:r>
            <a:r>
              <a:rPr lang="zh-TW" altLang="en-US" sz="3000" dirty="0">
                <a:latin typeface="微軟正黑體" panose="020B0604030504040204" pitchFamily="34" charset="-120"/>
              </a:rPr>
              <a:t>滚珠丝杠 最高达到 </a:t>
            </a:r>
            <a:r>
              <a:rPr lang="en-US" altLang="zh-TW" sz="3000" dirty="0">
                <a:latin typeface="微軟正黑體" panose="020B0604030504040204" pitchFamily="34" charset="-120"/>
              </a:rPr>
              <a:t>2.5μm</a:t>
            </a:r>
            <a:r>
              <a:rPr lang="zh-TW" altLang="en-US" sz="3000" dirty="0">
                <a:latin typeface="微軟正黑體" panose="020B0604030504040204" pitchFamily="34" charset="-120"/>
              </a:rPr>
              <a:t>。</a:t>
            </a: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相同平台体积推力较小</a:t>
            </a:r>
          </a:p>
          <a:p>
            <a:pPr>
              <a:defRPr/>
            </a:pP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须加磁删尺、光学尺。</a:t>
            </a:r>
            <a:endParaRPr lang="en-US" altLang="zh-TW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400" dirty="0"/>
              <a:t/>
            </a:r>
            <a:br>
              <a:rPr lang="zh-TW" altLang="en-US" sz="2400" dirty="0"/>
            </a:b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340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4941064"/>
            <a:ext cx="23812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88" y="5138738"/>
            <a:ext cx="3599308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4" descr="C:\Users\Brian\AppData\Local\Microsoft\Windows\Temporary Internet Files\Content.IE5\T6VGBKX8\MC9004352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787" y="4733132"/>
            <a:ext cx="20320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482196"/>
      </p:ext>
    </p:extLst>
  </p:cSld>
  <p:clrMapOvr>
    <a:masterClrMapping/>
  </p:clrMapOvr>
</p:sld>
</file>

<file path=ppt/theme/theme1.xml><?xml version="1.0" encoding="utf-8"?>
<a:theme xmlns:a="http://schemas.openxmlformats.org/drawingml/2006/main" name="絲縷">
  <a:themeElements>
    <a:clrScheme name="絲縷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絲縷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絲縷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</TotalTime>
  <Words>637</Words>
  <Application>Microsoft Office PowerPoint</Application>
  <PresentationFormat>自訂</PresentationFormat>
  <Paragraphs>71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絲縷</vt:lpstr>
      <vt:lpstr>直线电机与丝杆的比较  </vt:lpstr>
      <vt:lpstr>直线电机与旋转电机相比</vt:lpstr>
      <vt:lpstr>维修，速度优势</vt:lpstr>
      <vt:lpstr>精度优势</vt:lpstr>
      <vt:lpstr>两种產品的比较</vt:lpstr>
      <vt:lpstr>三种传动方式比较</vt:lpstr>
      <vt:lpstr>与螺杆机构的精度比较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直线电机的优点</dc:title>
  <dc:creator>TungShengYu</dc:creator>
  <cp:lastModifiedBy>Joseph Wu</cp:lastModifiedBy>
  <cp:revision>6</cp:revision>
  <dcterms:created xsi:type="dcterms:W3CDTF">2018-06-24T13:16:05Z</dcterms:created>
  <dcterms:modified xsi:type="dcterms:W3CDTF">2018-06-25T09:03:04Z</dcterms:modified>
</cp:coreProperties>
</file>